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86" r:id="rId14"/>
    <p:sldId id="270" r:id="rId15"/>
    <p:sldId id="279" r:id="rId16"/>
    <p:sldId id="282" r:id="rId17"/>
    <p:sldId id="283" r:id="rId18"/>
    <p:sldId id="284" r:id="rId19"/>
    <p:sldId id="278" r:id="rId20"/>
    <p:sldId id="271" r:id="rId21"/>
    <p:sldId id="272" r:id="rId22"/>
    <p:sldId id="285" r:id="rId23"/>
    <p:sldId id="273" r:id="rId24"/>
    <p:sldId id="269" r:id="rId25"/>
    <p:sldId id="274" r:id="rId26"/>
    <p:sldId id="275" r:id="rId27"/>
    <p:sldId id="276" r:id="rId28"/>
    <p:sldId id="277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553"/>
    <a:srgbClr val="9AA9BD"/>
    <a:srgbClr val="607085"/>
    <a:srgbClr val="798AA4"/>
    <a:srgbClr val="57647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A10BB-58E4-42E2-91BF-458137CFCCE7}" v="418" dt="2023-02-21T00:22:57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6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77DA10BB-58E4-42E2-91BF-458137CFCCE7}"/>
    <pc:docChg chg="undo custSel addSld modSld">
      <pc:chgData name="Uros Kuzmanov" userId="2fc56db4-bb5f-4672-85dd-0e49a4dda746" providerId="ADAL" clId="{77DA10BB-58E4-42E2-91BF-458137CFCCE7}" dt="2023-02-21T00:23:02.763" v="688" actId="478"/>
      <pc:docMkLst>
        <pc:docMk/>
      </pc:docMkLst>
      <pc:sldChg chg="addSp modSp mod">
        <pc:chgData name="Uros Kuzmanov" userId="2fc56db4-bb5f-4672-85dd-0e49a4dda746" providerId="ADAL" clId="{77DA10BB-58E4-42E2-91BF-458137CFCCE7}" dt="2023-02-17T13:23:29.124" v="167" actId="1076"/>
        <pc:sldMkLst>
          <pc:docMk/>
          <pc:sldMk cId="1464739972" sldId="278"/>
        </pc:sldMkLst>
        <pc:spChg chg="mod">
          <ac:chgData name="Uros Kuzmanov" userId="2fc56db4-bb5f-4672-85dd-0e49a4dda746" providerId="ADAL" clId="{77DA10BB-58E4-42E2-91BF-458137CFCCE7}" dt="2023-02-17T13:12:45.068" v="61" actId="1076"/>
          <ac:spMkLst>
            <pc:docMk/>
            <pc:sldMk cId="1464739972" sldId="278"/>
            <ac:spMk id="9" creationId="{91F6662A-6A3D-564C-006E-7A94D9520BA4}"/>
          </ac:spMkLst>
        </pc:spChg>
        <pc:picChg chg="add mod">
          <ac:chgData name="Uros Kuzmanov" userId="2fc56db4-bb5f-4672-85dd-0e49a4dda746" providerId="ADAL" clId="{77DA10BB-58E4-42E2-91BF-458137CFCCE7}" dt="2023-02-17T13:23:29.124" v="167" actId="1076"/>
          <ac:picMkLst>
            <pc:docMk/>
            <pc:sldMk cId="1464739972" sldId="278"/>
            <ac:picMk id="2" creationId="{57B07D74-375A-9BFE-2F97-95A16E7CD704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02:56:36.990" v="59" actId="478"/>
        <pc:sldMkLst>
          <pc:docMk/>
          <pc:sldMk cId="3455916281" sldId="279"/>
        </pc:sldMkLst>
        <pc:picChg chg="add del mod">
          <ac:chgData name="Uros Kuzmanov" userId="2fc56db4-bb5f-4672-85dd-0e49a4dda746" providerId="ADAL" clId="{77DA10BB-58E4-42E2-91BF-458137CFCCE7}" dt="2023-02-17T02:56:36.990" v="59" actId="478"/>
          <ac:picMkLst>
            <pc:docMk/>
            <pc:sldMk cId="3455916281" sldId="279"/>
            <ac:picMk id="2" creationId="{85052A83-AE52-04E2-DEBD-6ED03586E34C}"/>
          </ac:picMkLst>
        </pc:picChg>
        <pc:picChg chg="mod">
          <ac:chgData name="Uros Kuzmanov" userId="2fc56db4-bb5f-4672-85dd-0e49a4dda746" providerId="ADAL" clId="{77DA10BB-58E4-42E2-91BF-458137CFCCE7}" dt="2023-02-17T02:53:45.523" v="57" actId="1076"/>
          <ac:picMkLst>
            <pc:docMk/>
            <pc:sldMk cId="3455916281" sldId="279"/>
            <ac:picMk id="387" creationId="{051A71D8-B164-68C5-A794-241331ED7A78}"/>
          </ac:picMkLst>
        </pc:picChg>
      </pc:sldChg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13:41:18.586" v="469"/>
        <pc:sldMkLst>
          <pc:docMk/>
          <pc:sldMk cId="3423737159" sldId="282"/>
        </pc:sldMkLst>
        <pc:grpChg chg="add mod">
          <ac:chgData name="Uros Kuzmanov" userId="2fc56db4-bb5f-4672-85dd-0e49a4dda746" providerId="ADAL" clId="{77DA10BB-58E4-42E2-91BF-458137CFCCE7}" dt="2023-02-17T13:41:10.798" v="468" actId="14861"/>
          <ac:grpSpMkLst>
            <pc:docMk/>
            <pc:sldMk cId="3423737159" sldId="282"/>
            <ac:grpSpMk id="5" creationId="{964B460A-3A61-A89E-0A9D-01408377B479}"/>
          </ac:grpSpMkLst>
        </pc:grpChg>
        <pc:picChg chg="add mod">
          <ac:chgData name="Uros Kuzmanov" userId="2fc56db4-bb5f-4672-85dd-0e49a4dda746" providerId="ADAL" clId="{77DA10BB-58E4-42E2-91BF-458137CFCCE7}" dt="2023-02-17T13:40:18.311" v="444" actId="1076"/>
          <ac:picMkLst>
            <pc:docMk/>
            <pc:sldMk cId="3423737159" sldId="282"/>
            <ac:picMk id="2" creationId="{950DF1C5-D9AF-F3E7-2DBD-6EACFE562DFC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3" creationId="{4E8D7FD7-4DCF-0BFE-B786-23717E2A3994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4" creationId="{1C2800E6-2876-BC76-0ACD-59C1AD158AC4}"/>
          </ac:picMkLst>
        </pc:picChg>
        <pc:picChg chg="add del mod">
          <ac:chgData name="Uros Kuzmanov" userId="2fc56db4-bb5f-4672-85dd-0e49a4dda746" providerId="ADAL" clId="{77DA10BB-58E4-42E2-91BF-458137CFCCE7}" dt="2023-02-17T13:27:44.594" v="234" actId="478"/>
          <ac:picMkLst>
            <pc:docMk/>
            <pc:sldMk cId="3423737159" sldId="282"/>
            <ac:picMk id="6" creationId="{A24BB860-195B-180A-FCD9-F3703ED26002}"/>
          </ac:picMkLst>
        </pc:picChg>
        <pc:picChg chg="add del mod">
          <ac:chgData name="Uros Kuzmanov" userId="2fc56db4-bb5f-4672-85dd-0e49a4dda746" providerId="ADAL" clId="{77DA10BB-58E4-42E2-91BF-458137CFCCE7}" dt="2023-02-17T13:39:12.458" v="415" actId="478"/>
          <ac:picMkLst>
            <pc:docMk/>
            <pc:sldMk cId="3423737159" sldId="282"/>
            <ac:picMk id="7" creationId="{4D609526-EE0D-EDDD-36C1-0B1B6C4AF9C7}"/>
          </ac:picMkLst>
        </pc:picChg>
        <pc:picChg chg="add del mod">
          <ac:chgData name="Uros Kuzmanov" userId="2fc56db4-bb5f-4672-85dd-0e49a4dda746" providerId="ADAL" clId="{77DA10BB-58E4-42E2-91BF-458137CFCCE7}" dt="2023-02-17T13:40:40.141" v="447" actId="478"/>
          <ac:picMkLst>
            <pc:docMk/>
            <pc:sldMk cId="3423737159" sldId="282"/>
            <ac:picMk id="8" creationId="{33DD7ABE-07D7-FDD2-7462-8D97A91BBE8A}"/>
          </ac:picMkLst>
        </pc:picChg>
        <pc:picChg chg="add">
          <ac:chgData name="Uros Kuzmanov" userId="2fc56db4-bb5f-4672-85dd-0e49a4dda746" providerId="ADAL" clId="{77DA10BB-58E4-42E2-91BF-458137CFCCE7}" dt="2023-02-17T13:41:18.586" v="469"/>
          <ac:picMkLst>
            <pc:docMk/>
            <pc:sldMk cId="3423737159" sldId="282"/>
            <ac:picMk id="9" creationId="{8342542D-FFF0-58E6-B45E-D82BCF163E55}"/>
          </ac:picMkLst>
        </pc:picChg>
        <pc:picChg chg="del mod">
          <ac:chgData name="Uros Kuzmanov" userId="2fc56db4-bb5f-4672-85dd-0e49a4dda746" providerId="ADAL" clId="{77DA10BB-58E4-42E2-91BF-458137CFCCE7}" dt="2023-02-17T13:15:57.377" v="77" actId="21"/>
          <ac:picMkLst>
            <pc:docMk/>
            <pc:sldMk cId="3423737159" sldId="282"/>
            <ac:picMk id="387" creationId="{051A71D8-B164-68C5-A794-241331ED7A78}"/>
          </ac:picMkLst>
        </pc:picChg>
      </pc:sldChg>
      <pc:sldChg chg="addSp delSp modSp mod setBg">
        <pc:chgData name="Uros Kuzmanov" userId="2fc56db4-bb5f-4672-85dd-0e49a4dda746" providerId="ADAL" clId="{77DA10BB-58E4-42E2-91BF-458137CFCCE7}" dt="2023-02-21T00:23:02.763" v="688" actId="478"/>
        <pc:sldMkLst>
          <pc:docMk/>
          <pc:sldMk cId="1052076753" sldId="283"/>
        </pc:sldMkLst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" creationId="{157DF2D1-BDFE-FD21-9050-39994CBF71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" creationId="{331899D9-9CA2-06EE-2B61-2AED60086E9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" creationId="{A1C7D5EC-2E92-9F9F-BF07-57EC43CD2D1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7" creationId="{55B47615-F2AF-CF36-4367-6D362CA3820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" creationId="{E56A610B-C958-687F-65F1-6C031FB77F4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" creationId="{EA4E0DBE-01BB-A549-E3F8-A3DD578B46B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0" creationId="{29AB0914-D5B9-8EBE-2275-007054DFC8D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1" creationId="{6C4774F1-F296-D918-5078-DA51FA8C09F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" creationId="{00F7AD97-774E-FE61-DCA2-B97FAD5B655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" creationId="{F9870BEA-0612-3BBC-9074-5724C727BA3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" creationId="{74F9DE28-8E3E-8312-8056-C802A5EB608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" creationId="{24817987-1C0B-42AD-EFB5-F2C0444042E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6" creationId="{3B671BC9-3132-C007-8F40-60DDC3DB550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7" creationId="{60763D5B-3535-55FF-16A2-9F3A0A6F0D0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8" creationId="{495353F1-5768-D3D1-47D1-90E605EE036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" creationId="{FA86C558-C110-E806-8BC0-E288E127351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0" creationId="{860BEE54-DD0B-E245-FDF8-08976F9EE00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1" creationId="{4A8B4464-3C29-CA20-5902-64B148B14E9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2" creationId="{36423E8B-28AF-27CB-C2F5-D600B4B3E6A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3" creationId="{0D9E5112-28FC-A57F-6632-03001E95B79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4" creationId="{9CDBC59F-A7FA-23CF-6862-9ABE9A9E3D2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5" creationId="{5A95FEF7-1E34-9A87-334C-3FCD8106C2A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6" creationId="{D006E451-09D6-B636-5F2C-1BB0AAB969C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7" creationId="{D0B69422-9923-39F3-5229-ED64C00B99C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8" creationId="{D7FE1C98-919E-1AA7-41DA-BF0458F169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9" creationId="{29EAF3BC-8AE1-AB74-0D17-D17CE8914B0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0" creationId="{8EEB8505-6044-946D-1BD1-654058AD595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1" creationId="{E937DAE6-3633-0BE6-7D20-418384824D6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2" creationId="{6CCD5446-D8D1-34E6-54CE-CFEDE8F5BFC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3" creationId="{4C44E11B-7DCC-10C8-8186-A26A73307A5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4" creationId="{8D34EA54-9D2E-AD78-12BB-2DD7E09F699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5" creationId="{26C9E40A-B598-9A18-49D6-1C66295796C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6" creationId="{4EA72914-0933-DFF7-8D7D-DD04BBB3FE0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7" creationId="{51B30C49-0E2F-1C8B-8C3F-D37BBE68250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" creationId="{42205107-61B6-9D97-528D-5C34A573E90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9" creationId="{A1614A0D-0A48-4610-6C1B-51FE0CD56CD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0" creationId="{33578D77-AEEC-5426-D6DA-D38419B5AFF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1" creationId="{7A7E1505-88AE-B101-81E1-DB96BEC4DEF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2" creationId="{5B9C802C-5EFE-6365-3AD6-254DDB65AC8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3" creationId="{FCEF871F-BD0E-020A-9039-8E81BEBD37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4" creationId="{B4A05D11-BDC5-2E66-E750-E3BCA21C115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5" creationId="{9D279296-8B33-BB12-F0BD-DB524A3B6F7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6" creationId="{FEAC7A78-B4F5-3283-59BB-8FCA7D757C4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7" creationId="{F38978B0-02BE-E5DA-E5DE-A909013DB6A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8" creationId="{C9B85209-BC27-6B6C-D19C-8A2EA839120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49" creationId="{6043538F-B0F9-EC75-6070-BA289AB2EF2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0" creationId="{790860B3-A472-1B13-353C-C3D77320EA2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1" creationId="{C47DD9F0-A66B-AFD3-F547-38E493819C8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2" creationId="{45BB203B-CC6B-CE18-B209-5CA2D77E6F4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3" creationId="{BCE386FD-F49C-15E5-56B4-8BDB6FC441C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4" creationId="{C9E8D0D4-8D20-3A8A-D7F0-703BEB39D02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5" creationId="{2D9C42C6-893B-E13C-6483-0C4CEA962F9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6" creationId="{0089EC1E-B6F0-ADBC-6CBF-F6C824377B4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" creationId="{776AA331-D65F-0388-B256-6BC021880F5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8" creationId="{DBDCDD0B-4053-49A5-E4CC-7B5FE1E3719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9" creationId="{D3FF9061-51C6-5401-A3D8-65B01BCD474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0" creationId="{416FE702-CA0B-B8AE-7CCB-CB497B2CE8E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1" creationId="{E1893E93-1109-667C-506B-A4026565075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2" creationId="{FACF651E-04E0-7E55-57DF-91A02EF85AB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63" creationId="{CC1E1456-91E4-333B-BAD3-5BF56A28B30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2" creationId="{C520D783-D017-0F5F-8154-C832DFA0B12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3" creationId="{2A5A2159-DB33-254C-47F1-14340CF50D5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4" creationId="{3B3C8AF6-EF42-BCB6-43FD-1C053C6F6E1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5" creationId="{3FFBDC72-944F-BF01-88D4-4FFE7446A97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6" creationId="{7DBAFD30-0A5C-812D-DBEF-BAC9BD00306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7" creationId="{2AF56AE9-511D-1805-328F-11C9C2225ED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8" creationId="{0D399E2C-FDA0-C4D9-A5DB-08B6B892101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99" creationId="{12603DAA-3863-C3C0-CA2F-8F084F026EF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200" creationId="{975621E7-0A85-25C0-5075-F535D3164E7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1" creationId="{BCB9C1BE-BE29-1BFD-8534-92D33937410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2" creationId="{2B4941C5-0BA6-9770-B90C-43BCC716093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3" creationId="{98B4A98D-751C-54F5-5A0C-4AD7CE7745E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4" creationId="{1C9EB5F1-AF05-69A9-5219-4DFD0FC33E5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5" creationId="{C066CD8E-DE52-91EF-88D3-4D56AB936DF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6" creationId="{0D69BC15-88EE-8563-6713-B973ED1D671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387" creationId="{45A8B23E-3A12-23B3-621D-74B835D2D1C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68" creationId="{3B786EB5-C900-8B6F-E3F5-8C99A6FED92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69" creationId="{0E9FC971-2B8B-5369-746B-0492DFFA594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0" creationId="{FC21F42B-1313-6907-59EA-841F4BE6C9A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1" creationId="{A1CF911D-0E7F-8E4A-B76A-9E22520946F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2" creationId="{EE4DF2B1-7FAA-70E2-35B9-25EC00EB264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3" creationId="{6F84388C-A302-A6A5-E463-B96C69D70F4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4" creationId="{F85EBC54-5CAD-22DF-2664-C068F339371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575" creationId="{F2FA92A1-24D3-DB5E-39F5-49C20DEB6AF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96" creationId="{5E26127B-B60A-3CBC-C90C-193A930EA8E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97" creationId="{CA696122-2ADA-B89D-BCB3-A2A0A210A89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98" creationId="{B39C1847-44FC-5337-0EAF-11D3F515CD4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899" creationId="{50EFAB41-491B-D509-B086-335DB014111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0" creationId="{7D98BFE1-C2A5-0FCC-7CEC-BE6B7E67AD6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1" creationId="{39323839-935E-FFAA-ED97-9F0DC979C93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2" creationId="{4C06DAEE-F7F8-5EBB-8EAC-00CFF63BCB2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3" creationId="{7BC2B0FB-E7AA-3950-8632-985CAC5BFA9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4" creationId="{4956618E-B58E-D2F2-8322-BDB4C3D9EBC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5" creationId="{57868772-0F67-7D0A-C2E7-8113DD40B7C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6" creationId="{D85A8959-EC23-E6EF-8E62-94864384DE7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7" creationId="{B2491022-FED9-B67B-1CC2-FB226DB3AA4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8" creationId="{F8F55691-9E6E-3A5A-9C29-3C0F302701D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09" creationId="{CD4FBC63-E91F-7EE9-E20D-84FE2EC6C6B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0" creationId="{D9234E4E-A405-82D9-0C9C-74B9B972D86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1" creationId="{B61FF2B2-EB3D-91CC-AC9E-1523FBED1BE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2" creationId="{F7EACC3E-1A3E-E06C-6FD5-6D465B9AF79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3" creationId="{F960E84B-2470-43B8-EF37-E8F9967248B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4" creationId="{6F19686A-3738-B971-B67A-480CF1D4323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5" creationId="{268FE497-512C-B58A-BA81-C95376483B4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6" creationId="{8C3044B4-3CCB-2267-E534-42F07F2F814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7" creationId="{8B4EE7F9-ADA6-00F6-77B6-B6D92F9CA74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8" creationId="{BE730D28-9CD7-A3CE-DB55-0582CFD03A7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19" creationId="{D45E3094-0D0A-6B87-CE26-94F1B5C6620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0" creationId="{5254AE27-1C4E-A4BE-CA1D-502A6168CB7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1" creationId="{DCB063C4-2F1B-A9AA-D0D4-A424C9F1AC5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2" creationId="{8EE82E22-C28C-CEF7-1799-8D8E9A8076F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3" creationId="{A7A1997F-2A6A-828F-B8F0-307A7DB2709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4" creationId="{001D3B73-CF9B-222E-06E8-BF2C0D9C096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5" creationId="{8C0AFBCF-AC7E-E808-9BC1-BA7F99F2BAF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6" creationId="{1B7A538C-DC5D-3BA3-8D8B-151BFDBD869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927" creationId="{610CDFEC-CBAB-3C11-4264-52DE218F0C6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88" creationId="{E42C170B-FBA7-9DB3-0351-BFE84ED9F9A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89" creationId="{5326AED3-9605-48D3-9E3D-59201CC603B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0" creationId="{F9958479-2B5D-5A03-CEB6-E95500FB918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1" creationId="{5390934C-82D4-67A0-D61A-08D8F386E0A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2" creationId="{1FA9EE09-B5B8-6D7D-3061-B23520A1655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3" creationId="{4C86D206-719B-7D44-532F-230B53B7604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4" creationId="{D67A3511-D4E8-34B0-0ADA-DEFA4F337F4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5" creationId="{89665186-9C1C-819F-DB06-E59A1F702AC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6" creationId="{D0F2F4D5-7625-5FBE-D843-D2D99A91868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7" creationId="{20DBA770-9AF5-49F4-0918-34A3C3A4EA6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8" creationId="{3906BB33-14FC-AB81-F0D4-B42E43438AB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299" creationId="{4715DCF6-0DB2-12B1-37F5-443BF181640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0" creationId="{A02B0948-8BDD-AD7C-1E6C-C1BCC8D0EB3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1" creationId="{8724F478-354F-34DE-F791-E4234F5B9D9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2" creationId="{0DD3E988-ED05-1353-F907-984318EB225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3" creationId="{EC66BEC9-A096-5D17-3F30-82614BC71F9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4" creationId="{934E5758-650F-55A7-851E-C716A0C6AC0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5" creationId="{5A8C1432-D9D5-AA77-7E98-AA67999BA51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6" creationId="{E0766EB7-A0E4-8114-0C09-8F9910BBCD9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7" creationId="{E973D3AE-1A9D-22AF-E06F-A5C9341A4F9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8" creationId="{5A64FC5A-8B12-D49D-184F-57093E845E0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09" creationId="{7847ECC3-3262-58B1-E0F1-B073275381F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0" creationId="{B0ACEE4C-A761-CC68-3418-3C1623A9F04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1" creationId="{5655331E-3E1B-E0E2-9E3B-5ED907BE723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2" creationId="{1BA2E6DE-9A63-878B-5C42-C4EC5A9B658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3" creationId="{D8303591-C7B4-BF30-E0AF-8B9FBF1D7A9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4" creationId="{5BBD581D-F67C-16F7-79EF-9040F51FF00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5" creationId="{824A4683-97EB-2953-5D8A-02FD86D0274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6" creationId="{59AA5285-E564-FE91-20DE-2007CA4593E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7" creationId="{1E12382A-10CD-81B4-9F63-A0C60E42F37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8" creationId="{605934A0-1FE0-F908-5C3F-2027170FF0E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19" creationId="{E33D3214-84B2-C37C-72F3-71A468DCDF4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0" creationId="{104839D4-638E-AB25-7CA0-A571BCC20D8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1" creationId="{F6C7C44B-B7EB-1530-1E53-A835A29CC1B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2" creationId="{76442B35-8E03-B6A6-3D4D-1E1B2CAF4C6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3" creationId="{7B83CB71-DF04-10D7-B364-24AF60DCA64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4" creationId="{9E7D3C54-8344-A990-D73E-1AD098B3EAF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5" creationId="{769C8414-B60D-51CA-3838-72C296240F7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6" creationId="{E6352F90-AF5D-93F4-C14A-17CA9BE53A4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7" creationId="{E42A38DF-42EA-CE08-CA45-8B6CB37296D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8" creationId="{CB080B19-2E72-7ED8-C72A-CC03BEC9576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29" creationId="{F5CDE3B5-A7D6-588A-C9BD-65E247D13A9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0" creationId="{3FE89EE9-7CE1-4164-30C5-30596B9074E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1" creationId="{EA0AFC7A-9612-4CB8-8341-609A4C9CC0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2" creationId="{6079C4E0-F640-EA0F-AEEB-B54C79CBDD0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3" creationId="{23F9FF7E-E619-FC3B-F8C3-1ED74C518C7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4" creationId="{41669611-E35C-F686-10CB-9D9820CE1D3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5" creationId="{7922242B-3519-044D-D09C-8569894A82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6" creationId="{A47AB325-C409-23BA-68A1-9F5C82920E9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7" creationId="{61BE03E2-9D04-D4B6-E922-800443A9E86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8" creationId="{42A68D04-940A-B867-69E7-0240DC8EDA5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39" creationId="{BE54138E-0D5F-DA92-2C69-7404028F143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0" creationId="{2D8E898C-1C06-7570-EDBA-8677A867A8E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1" creationId="{458BF8A2-97D5-BA62-17A5-BEF2CF260FC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2" creationId="{C0674237-1A9E-8336-F691-A757B39C657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3" creationId="{81B0DEDF-9E4A-4231-8320-2C5F87633CF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4" creationId="{9DA37E5B-760B-9411-C0A1-D48D54AC3C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5" creationId="{37F9D8F0-D768-9714-F663-6D75A151674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6" creationId="{347194DE-FCD4-9C8F-7303-0E0465088CE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7" creationId="{FA198F62-5B7E-2B16-1B0F-95940977C5D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8" creationId="{E70610D8-67ED-D4AC-80AC-203BC9FF6C7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49" creationId="{B0ADE2E3-6FFC-0000-7A46-00FA70C71E4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0" creationId="{C5BE3E85-F42D-EC60-5245-B9FD889E9D4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1" creationId="{D127CE5C-68C9-839D-457C-02E21E0E196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2" creationId="{A02E66EF-2C47-F165-5045-E85BE1D9394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3" creationId="{CFC125F7-4C74-01DD-D746-398051280FE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4" creationId="{323D993D-E5B3-2333-5672-A21905A83FF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5" creationId="{6B2BF2C7-833B-1890-CD26-3533554FB40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6" creationId="{E0716FC7-A5D5-6BD6-0CC6-3D285B23D6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7" creationId="{05F2A962-9AB3-1822-B71F-EC339D22FE6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8" creationId="{0735C7CF-89F4-E262-9CBB-90275B24846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59" creationId="{4AB5357C-5820-0FF3-85D4-4C21D4948B1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0" creationId="{CA7BBB53-AD42-4643-C0CA-393D733CA15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1" creationId="{5405050E-F9AE-BE76-5C3D-0A140A0D20D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2" creationId="{9EF57DFF-B3A1-A2D0-8BC7-9CB2F4186D9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3" creationId="{17965FAA-9451-683B-52C1-A3E0FFE7E74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4" creationId="{24FE640F-288A-2A7F-81B5-B1C78290929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5" creationId="{76002E4C-B3A6-B9C8-B4B5-3D03E678A6C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6" creationId="{025EA55B-67FA-8A16-0AA8-CACF8D934DA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7" creationId="{1EA80B45-5A17-2705-0BAD-3E6730F0D01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8" creationId="{3CBF2364-76DB-A8A7-10B1-D2606228A4E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69" creationId="{AF4B6843-59A7-11FE-31E4-414B8B67445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0" creationId="{D7B5475B-0467-3F5D-7066-D053A03B8CC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1" creationId="{A82E98D3-214E-277D-6581-35D114F310F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2" creationId="{E9FA994F-5B2F-D73C-3C25-95712DDD0F3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3" creationId="{25E5F02E-683A-585B-1D98-341E01A5A86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4" creationId="{F32BF69A-2E2C-4891-EACD-384E93553D6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5" creationId="{273B7925-95F2-976C-C028-CAF4CD28615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6" creationId="{0076F4E2-776D-8688-85BE-B54B8FB6A36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7" creationId="{B33BBF98-DEF5-A8F0-A61F-2B3DEB16E25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8" creationId="{44DB823A-C3AB-7C61-FD53-2AEB4239441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79" creationId="{65802EA4-2AD3-75A3-A2A0-DA4BF9DA66E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0" creationId="{FC2AB17D-95D1-5AAF-5322-3705B225A25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1" creationId="{2BDF84F7-7EB0-5C2A-4A24-AE8D47F0A8B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2" creationId="{0D3CAB2A-51FB-0943-A0E9-6C2904928F1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3" creationId="{D3CD6D0E-41E8-4820-1C6D-D9B3F13D386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4" creationId="{12B5FF44-4F78-7307-E706-65A9F58BA13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5" creationId="{9EA9AAD6-4554-CD3F-76E2-4265D3BB1D8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6" creationId="{2459558A-E895-7933-DB08-81A4D33C8CB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7" creationId="{C9C54348-BB10-6A24-C257-15F4C66E40A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8" creationId="{DB503ADA-8BBA-5809-5615-D04679F1FCD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89" creationId="{859AB28A-637E-92DE-AE31-F9A9DB53119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0" creationId="{F1E4D9A9-EBA5-F670-19BD-98F38D04CA7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1" creationId="{D42A7222-C4F6-A4AF-EB1C-B6F5E970820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2" creationId="{6DED7D8F-1A98-E0E4-C510-E93F29EFE08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3" creationId="{34628BCA-0ED5-7A1D-6AA3-3D04A3E33A1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4" creationId="{BD8EA6E4-EDE9-7158-32F4-92C5277B48C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5" creationId="{97F787B9-6BD1-6307-9C5F-46B6390177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6" creationId="{F2F86BCB-B70A-9DAF-8BBA-9FC01734361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7" creationId="{76A4495B-D4FA-00FB-1824-236B9B8858F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8" creationId="{E5E7207A-1B5C-6FE1-27D4-838500702C7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399" creationId="{A2892F95-41AE-F772-F7B3-B8DE75022D6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0" creationId="{1F2311B5-AB2A-40EF-A006-274A0A3F6A9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1" creationId="{DC442941-4603-503D-FE46-2EC74BB0CF0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2" creationId="{FE0853EA-CF32-0EF7-58F7-4BBA031D052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3" creationId="{92F940D5-9640-E4EE-21B8-128CCD355B5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4" creationId="{B25D2D91-1FEE-E160-BF5B-DF712329366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5" creationId="{C3BE4BC3-9958-532E-5DE9-509BA768CC1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6" creationId="{72F5C721-9BFC-1AEE-B663-A2045423AED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7" creationId="{74C55007-8C93-A990-0684-238DE2F84EC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8" creationId="{415542C6-AC22-F467-08EF-27B334E4F05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09" creationId="{A1743553-98BE-BFAC-2D91-9A26475FC4A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0" creationId="{FB325B51-8843-4380-3B68-F9CC51FBDBB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1" creationId="{4192A8A4-7CFC-48F9-E13A-083CDA89EA7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2" creationId="{C43F5BF3-2649-9D08-5885-4D57A353855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3" creationId="{A40816D4-F2E3-DC41-795F-53923E45254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4" creationId="{DA00E4BA-B443-2B4D-DABE-AAC652522AF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5" creationId="{4B77C5D7-77D5-65D6-FA1B-CB5349B0CD1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6" creationId="{8A90E938-1D52-FA6F-4F3C-EBE0B38A237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7" creationId="{847BEEB6-56FF-A024-72A9-0F6295FBB87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8" creationId="{8F1177C0-A87E-524C-8C6D-691119987A1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19" creationId="{7A29E4E4-82D1-BDB5-E045-7B1008495D5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0" creationId="{38652B64-AB3D-0F43-EED7-D8AE57F819C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1" creationId="{FCBA14AE-16B9-62BA-D58C-3A5D2EC198B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2" creationId="{E2C91F90-B034-5C97-D97A-9C3F281E9B4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3" creationId="{0D3FBE08-02C3-CAEA-4C3B-4D64DE3FF2D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4" creationId="{977C9714-B59C-F6DA-941B-F2B312976E3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5" creationId="{01D5CCB8-81FB-21E7-66D1-CE138CF5F23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6" creationId="{357B4E4B-1766-1014-CD37-73BFD8E8F0D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7" creationId="{905C4A94-7B3E-1972-2949-BC69FCBE76C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8" creationId="{3DB952A4-5AFB-4EE6-F855-AB143DA379E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29" creationId="{34FCE051-A540-7025-CBCD-CF2F4169143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0" creationId="{879041C9-713F-0D41-655B-B741CEE20B3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1" creationId="{36FD135D-4716-4142-AD3D-F479F5DD289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2" creationId="{B4F4A05C-B897-B555-1D33-4FBF4AD6D1C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3" creationId="{2E8CF1DC-FB6F-A4DD-FCBB-558202A9A66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4" creationId="{D74995D1-5C68-9C39-A4A4-02412AC317C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5" creationId="{FEC65D03-2B23-CFBF-7CA4-3CEE90E409D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6" creationId="{A7C62CD7-FE69-EE31-01F0-910890CF3D2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7" creationId="{ADBA90FC-3F19-0907-380F-DB3224D9125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8" creationId="{DC25C8B0-C8B8-CC58-8181-EAE11690E63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39" creationId="{78300E13-30F2-B05D-84D3-5532DE06F81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0" creationId="{3F24C960-A1F3-9143-B4FB-EB25289DBD6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1" creationId="{32F507DE-5A71-4C40-609E-72DB78979B9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2" creationId="{7D395840-B736-6FAC-1156-1B80DAF99A9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3" creationId="{16CAD522-81AC-3A5C-6749-9F5B2DC57FF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4" creationId="{27A147E3-478B-9223-0427-4A1664EA404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5" creationId="{AC045797-9F24-0D5D-552A-3456CEF00B3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6" creationId="{DE9FBAC4-7D2D-B220-BBD9-0EAF0E1F613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7" creationId="{398F6C61-A70D-2424-3252-52C573D69AD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8" creationId="{3FEF4257-1246-5EB5-423D-28A3705FE82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49" creationId="{C32A2E2D-0A67-8029-C2CE-AA8BD92EA57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0" creationId="{7B0D5C26-ED2D-AE78-9619-80380564059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1" creationId="{5F500D90-E60C-696A-FCA3-B83CFFF37B3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2" creationId="{AC9318D9-DA24-D94A-7CF9-D569655711C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3" creationId="{394E15CA-C2A8-ECA4-1CE6-8338AE794F1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4" creationId="{7C2247CD-CEE6-3EB4-BD5A-7305B59A709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5" creationId="{0870E34D-95EF-51AE-565B-04E7BCCA893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6" creationId="{10F26590-2A12-E5A4-F375-66F348D66150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7" creationId="{CD68E0B4-70E3-915F-6123-F4A5EB2193D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8" creationId="{B1EC0940-147D-437C-9946-A6536763998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59" creationId="{7A56E0BE-E751-16A6-6E4F-AA720633953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0" creationId="{85C384D7-B037-D2A3-444F-B9CCA8E346C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1" creationId="{1A967979-2A1A-1778-E6DA-D4BA739D371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2" creationId="{078EA183-0773-0C73-7B94-C3B4D3D9984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3" creationId="{184178B8-4364-12F0-30EA-EFA8823A4F2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4" creationId="{25805C0C-196B-30C6-F273-49F465DA59C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5" creationId="{8ACD916E-7310-00A3-7898-64B68F766C6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6" creationId="{93BA7D75-6EC5-DD01-BAC8-53B02C59250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7" creationId="{B367EE2E-B06E-EC80-DFEC-60AB2B0F959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8" creationId="{78EE6575-33AF-4624-8803-B4D42DE0BAD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69" creationId="{840D163B-CECD-B1D0-87ED-3F5D2243821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0" creationId="{51CD7A83-443E-0F36-FCBB-ACE3488B4DFE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1" creationId="{F07D0C61-AE2E-6694-2F79-5610117506D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2" creationId="{ED6DBA2A-E249-C816-FBE2-B9EC43B47BD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3" creationId="{B38FC2DF-C87B-B11B-CFF3-F054FABD934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4" creationId="{F2D3F246-8DB5-F7DF-6AE7-0BA4C2E4889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5" creationId="{B5C75A05-56BF-EB82-7160-73F2E2A3E5C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6" creationId="{CBC5637D-3205-C784-62C7-D922EFA7331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7" creationId="{6F48AF12-D812-BD3B-8410-40BED5E0D64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8" creationId="{7C87A4D7-74A8-5621-F0DD-3428DAF91A7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79" creationId="{476E4259-3C6B-6B04-562E-0B4A7FF46DF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0" creationId="{85D4D331-07B9-1D7D-36D6-1268EEAD8EF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1" creationId="{DD4F1F68-7EBF-9C92-8B41-2157B5363C1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2" creationId="{F96CF142-548B-1830-44B6-0E2835A1BD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3" creationId="{4CEE96BF-5C5B-C0AE-935A-6FE0D100003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4" creationId="{32DACE9A-5941-6214-3261-DF7362AE891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5" creationId="{960CFA50-594F-F9E7-E60A-3B5BBF5D39E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6" creationId="{82E3C104-DD4C-72A5-0AB2-ED5FA5660E0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7" creationId="{7B1E33FC-01F1-6032-F85A-E2B5010F6C4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8" creationId="{A90E1BBD-2884-E5C4-9DF8-0A798BFE34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89" creationId="{9F908549-CDE5-5F96-1E91-C194A0A0109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0" creationId="{8F898A90-F12F-8025-AA85-712076B4F1C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1" creationId="{F36FDC76-7B22-93D3-5507-7ED9C106611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2" creationId="{D046DC9F-7025-5782-A5C6-00D50F74C57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3" creationId="{69CD997F-41B4-0132-2F8E-8027D6C1421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4" creationId="{5DCC17BC-B2A0-9FEA-630E-13479CACAC4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5" creationId="{46AF0D48-5E1F-728D-3C87-60BE7E44423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6" creationId="{077C077B-E76C-A0BF-FB65-14EB05195F7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7" creationId="{A46B005B-B682-EE99-8704-8CD94D2D52F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8" creationId="{D8AB0342-4C76-AC1A-5F93-5EB96840ECC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499" creationId="{37596478-ED9E-928B-DF27-545F2850A6E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0" creationId="{DE0AB47A-9770-6367-B520-7F7936A29E6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1" creationId="{CC2F9ABF-D563-62EA-CB5F-6CE829D0009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2" creationId="{CC8C400E-ED17-E033-B861-98ED8363062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3" creationId="{77A83F00-7B23-58A7-1832-3DB4D93073D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4" creationId="{896AFEFA-3D53-6070-B6F2-92C5251A70E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5" creationId="{2AD7F1DB-12DB-6ED3-EF02-0E73DCD175E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6" creationId="{D667FD34-EB89-7171-37E7-F6D9045FC2A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7" creationId="{D8506755-3D6C-1663-A4A1-E09B627BB25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8" creationId="{B353BF6C-CFBE-21DC-70E4-5C3294C311A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09" creationId="{E8A21F33-4E63-716C-C684-1148E92D552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0" creationId="{6027B0B9-8A78-F370-1F59-68E3D641DE64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1" creationId="{F1DBEBF8-862D-0109-524E-D294E14E907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2" creationId="{0D068724-7016-67A6-9B72-ABD4EF43833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3" creationId="{9C7E700D-0FE2-5517-FAFA-FE28F3146BB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4" creationId="{B6BAB629-7DA1-37C2-EB87-114F9555773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5" creationId="{C91F0026-0F5E-21AD-CA41-6C1243165D3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6" creationId="{9C81FB78-BC65-8DF0-B680-16D4C8E7F98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7" creationId="{DC84FFD1-ABCF-0F6C-3276-E5BFF1E99D45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8" creationId="{D037BFDA-9F10-56B6-CDBA-9CD10547081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19" creationId="{96E0BBCA-933D-29FA-B8D7-D04B1706FC4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0" creationId="{3DA1E361-9CD1-9879-9AC9-E2529DA24CB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1" creationId="{4B92664B-65D5-D1BC-A468-592B313E4F5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2" creationId="{2EA3D67C-E018-E299-4E97-80B777097ED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3" creationId="{EC00B4BF-105B-9971-D21A-46BA792EA66F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4" creationId="{C2051879-7709-5020-DA3D-177A73D0AC1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5" creationId="{3C88445C-C419-AA64-EB90-EF8713185FA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6" creationId="{18C69511-482B-1BA2-10E6-64D8B665CCE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7" creationId="{C79515A4-40D1-1A1E-79AC-3E05DE515B28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8" creationId="{9C9EF140-60B2-CDA7-F1DA-8C745BA8DB5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29" creationId="{C751C5F9-ECCE-DB74-0FE8-8E3E0023F00D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0" creationId="{9FD2FE10-8FE0-0892-47C8-1286FC4125C9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1" creationId="{78C0B2FE-7430-0B3A-0AB3-0C54CE4E0927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2" creationId="{56C8D9C9-DF4F-5456-4F32-D4EB6CB5944B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3" creationId="{E3B19E20-FF0D-D16E-1B15-20ADD1D23E5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4" creationId="{DEBF22D6-7BF4-2469-698D-9D5BFD115A76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5" creationId="{632892A1-4D26-7D97-25B6-DB1A8342FC52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6" creationId="{62348C5A-C77C-C6D3-C882-09CD504AE09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7" creationId="{42B59492-D518-7CFF-901A-57F39EC4EC63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8" creationId="{2D96B7BF-79CF-D354-A248-13E07E40F73C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39" creationId="{FEB26618-96C2-9046-4EAA-B399CF8CD1E1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40" creationId="{48F402C4-216A-4565-F117-6A342F78D4DA}"/>
          </ac:spMkLst>
        </pc:spChg>
        <pc:spChg chg="mod">
          <ac:chgData name="Uros Kuzmanov" userId="2fc56db4-bb5f-4672-85dd-0e49a4dda746" providerId="ADAL" clId="{77DA10BB-58E4-42E2-91BF-458137CFCCE7}" dt="2023-02-21T00:21:24.611" v="581" actId="692"/>
          <ac:spMkLst>
            <pc:docMk/>
            <pc:sldMk cId="1052076753" sldId="283"/>
            <ac:spMk id="1541" creationId="{5FB84B68-C50B-BAF2-FDC4-80CEAFF3284B}"/>
          </ac:spMkLst>
        </pc:spChg>
        <pc:grpChg chg="add del mod">
          <ac:chgData name="Uros Kuzmanov" userId="2fc56db4-bb5f-4672-85dd-0e49a4dda746" providerId="ADAL" clId="{77DA10BB-58E4-42E2-91BF-458137CFCCE7}" dt="2023-02-21T00:21:46.332" v="584" actId="478"/>
          <ac:grpSpMkLst>
            <pc:docMk/>
            <pc:sldMk cId="1052076753" sldId="283"/>
            <ac:grpSpMk id="3" creationId="{A260057D-0872-6A2B-A5F4-97EEE7CC525E}"/>
          </ac:grpSpMkLst>
        </pc:grpChg>
        <pc:grpChg chg="del">
          <ac:chgData name="Uros Kuzmanov" userId="2fc56db4-bb5f-4672-85dd-0e49a4dda746" providerId="ADAL" clId="{77DA10BB-58E4-42E2-91BF-458137CFCCE7}" dt="2023-02-17T13:36:28.074" v="386" actId="478"/>
          <ac:grpSpMkLst>
            <pc:docMk/>
            <pc:sldMk cId="1052076753" sldId="283"/>
            <ac:grpSpMk id="5" creationId="{964B460A-3A61-A89E-0A9D-01408377B479}"/>
          </ac:grpSpMkLst>
        </pc:grpChg>
        <pc:picChg chg="del">
          <ac:chgData name="Uros Kuzmanov" userId="2fc56db4-bb5f-4672-85dd-0e49a4dda746" providerId="ADAL" clId="{77DA10BB-58E4-42E2-91BF-458137CFCCE7}" dt="2023-02-17T13:36:29.575" v="387" actId="478"/>
          <ac:picMkLst>
            <pc:docMk/>
            <pc:sldMk cId="1052076753" sldId="283"/>
            <ac:picMk id="7" creationId="{4D609526-EE0D-EDDD-36C1-0B1B6C4AF9C7}"/>
          </ac:picMkLst>
        </pc:picChg>
        <pc:picChg chg="del">
          <ac:chgData name="Uros Kuzmanov" userId="2fc56db4-bb5f-4672-85dd-0e49a4dda746" providerId="ADAL" clId="{77DA10BB-58E4-42E2-91BF-458137CFCCE7}" dt="2023-02-17T13:36:31.712" v="388" actId="478"/>
          <ac:picMkLst>
            <pc:docMk/>
            <pc:sldMk cId="1052076753" sldId="283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77DA10BB-58E4-42E2-91BF-458137CFCCE7}" dt="2023-02-21T00:23:02.763" v="688" actId="478"/>
          <ac:picMkLst>
            <pc:docMk/>
            <pc:sldMk cId="1052076753" sldId="283"/>
            <ac:picMk id="1542" creationId="{918F7C8D-B319-4ED8-D8CD-AF39CB98C9CB}"/>
          </ac:picMkLst>
        </pc:picChg>
      </pc:sldChg>
      <pc:sldChg chg="setBg">
        <pc:chgData name="Uros Kuzmanov" userId="2fc56db4-bb5f-4672-85dd-0e49a4dda746" providerId="ADAL" clId="{77DA10BB-58E4-42E2-91BF-458137CFCCE7}" dt="2023-02-19T04:09:46.373" v="561"/>
        <pc:sldMkLst>
          <pc:docMk/>
          <pc:sldMk cId="1121859421" sldId="284"/>
        </pc:sldMkLst>
      </pc:sldChg>
      <pc:sldChg chg="addSp delSp modSp mod">
        <pc:chgData name="Uros Kuzmanov" userId="2fc56db4-bb5f-4672-85dd-0e49a4dda746" providerId="ADAL" clId="{77DA10BB-58E4-42E2-91BF-458137CFCCE7}" dt="2023-02-19T04:10:26.150" v="568"/>
        <pc:sldMkLst>
          <pc:docMk/>
          <pc:sldMk cId="3208587814" sldId="285"/>
        </pc:sldMkLst>
        <pc:spChg chg="del">
          <ac:chgData name="Uros Kuzmanov" userId="2fc56db4-bb5f-4672-85dd-0e49a4dda746" providerId="ADAL" clId="{77DA10BB-58E4-42E2-91BF-458137CFCCE7}" dt="2023-02-19T04:10:11.909" v="563" actId="478"/>
          <ac:spMkLst>
            <pc:docMk/>
            <pc:sldMk cId="3208587814" sldId="285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0:16.712" v="566" actId="478"/>
          <ac:spMkLst>
            <pc:docMk/>
            <pc:sldMk cId="3208587814" sldId="285"/>
            <ac:spMk id="10" creationId="{270FAC20-FFF0-54C4-0E6F-D93A6446578D}"/>
          </ac:spMkLst>
        </pc:spChg>
        <pc:spChg chg="del mod">
          <ac:chgData name="Uros Kuzmanov" userId="2fc56db4-bb5f-4672-85dd-0e49a4dda746" providerId="ADAL" clId="{77DA10BB-58E4-42E2-91BF-458137CFCCE7}" dt="2023-02-19T04:10:14.006" v="565" actId="478"/>
          <ac:spMkLst>
            <pc:docMk/>
            <pc:sldMk cId="3208587814" sldId="285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0:10.050" v="562" actId="478"/>
          <ac:grpSpMkLst>
            <pc:docMk/>
            <pc:sldMk cId="3208587814" sldId="285"/>
            <ac:grpSpMk id="4" creationId="{E1863AFD-E2F5-40FA-0751-2D2C6CB5C4E7}"/>
          </ac:grpSpMkLst>
        </pc:grpChg>
        <pc:grpChg chg="del">
          <ac:chgData name="Uros Kuzmanov" userId="2fc56db4-bb5f-4672-85dd-0e49a4dda746" providerId="ADAL" clId="{77DA10BB-58E4-42E2-91BF-458137CFCCE7}" dt="2023-02-19T04:10:19.563" v="567" actId="478"/>
          <ac:grpSpMkLst>
            <pc:docMk/>
            <pc:sldMk cId="3208587814" sldId="285"/>
            <ac:grpSpMk id="11" creationId="{FD50DC21-FC76-8B74-C579-9FAD6092C52B}"/>
          </ac:grpSpMkLst>
        </pc:grpChg>
        <pc:picChg chg="add mod">
          <ac:chgData name="Uros Kuzmanov" userId="2fc56db4-bb5f-4672-85dd-0e49a4dda746" providerId="ADAL" clId="{77DA10BB-58E4-42E2-91BF-458137CFCCE7}" dt="2023-02-19T04:10:26.150" v="568"/>
          <ac:picMkLst>
            <pc:docMk/>
            <pc:sldMk cId="3208587814" sldId="285"/>
            <ac:picMk id="2" creationId="{5D095EDE-B321-C249-D9C3-91EA23FCEFB3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9T04:11:35.131" v="570"/>
        <pc:sldMkLst>
          <pc:docMk/>
          <pc:sldMk cId="2634492515" sldId="286"/>
        </pc:sldMkLst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9" creationId="{91F6662A-6A3D-564C-006E-7A94D9520BA4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10" creationId="{270FAC20-FFF0-54C4-0E6F-D93A6446578D}"/>
          </ac:spMkLst>
        </pc:spChg>
        <pc:spChg chg="del">
          <ac:chgData name="Uros Kuzmanov" userId="2fc56db4-bb5f-4672-85dd-0e49a4dda746" providerId="ADAL" clId="{77DA10BB-58E4-42E2-91BF-458137CFCCE7}" dt="2023-02-19T04:11:25.068" v="569" actId="478"/>
          <ac:spMkLst>
            <pc:docMk/>
            <pc:sldMk cId="2634492515" sldId="286"/>
            <ac:spMk id="20" creationId="{05571758-343A-A4A0-1C67-3AFB3696F032}"/>
          </ac:spMkLst>
        </pc:s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11" creationId="{FD50DC21-FC76-8B74-C579-9FAD6092C52B}"/>
          </ac:grpSpMkLst>
        </pc:grpChg>
        <pc:grpChg chg="del">
          <ac:chgData name="Uros Kuzmanov" userId="2fc56db4-bb5f-4672-85dd-0e49a4dda746" providerId="ADAL" clId="{77DA10BB-58E4-42E2-91BF-458137CFCCE7}" dt="2023-02-19T04:11:25.068" v="569" actId="478"/>
          <ac:grpSpMkLst>
            <pc:docMk/>
            <pc:sldMk cId="2634492515" sldId="286"/>
            <ac:grpSpMk id="23" creationId="{35552ECD-6090-6616-A5BC-50C9FD0FEF74}"/>
          </ac:grpSpMkLst>
        </pc:grpChg>
        <pc:picChg chg="add mod">
          <ac:chgData name="Uros Kuzmanov" userId="2fc56db4-bb5f-4672-85dd-0e49a4dda746" providerId="ADAL" clId="{77DA10BB-58E4-42E2-91BF-458137CFCCE7}" dt="2023-02-19T04:11:35.131" v="570"/>
          <ac:picMkLst>
            <pc:docMk/>
            <pc:sldMk cId="2634492515" sldId="286"/>
            <ac:picMk id="21" creationId="{3A781678-3B17-6B13-1E79-F37D7F3372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9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9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781678-3B17-6B13-1E79-F37D7F33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9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957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4B460A-3A61-A89E-0A9D-01408377B479}"/>
              </a:ext>
            </a:extLst>
          </p:cNvPr>
          <p:cNvGrpSpPr/>
          <p:nvPr/>
        </p:nvGrpSpPr>
        <p:grpSpPr>
          <a:xfrm>
            <a:off x="3770921" y="303987"/>
            <a:ext cx="4254683" cy="1894556"/>
            <a:chOff x="3770921" y="303987"/>
            <a:chExt cx="4254683" cy="1894556"/>
          </a:xfrm>
          <a:effectLst>
            <a:reflection blurRad="50800" stA="40000" dir="5400000" sy="-100000" algn="bl" rotWithShape="0"/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8D7FD7-4DCF-0BFE-B786-23717E2A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010"/>
            <a:stretch/>
          </p:blipFill>
          <p:spPr>
            <a:xfrm>
              <a:off x="4833249" y="303987"/>
              <a:ext cx="2237262" cy="1068903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800E6-2876-BC76-0ACD-59C1AD15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0558"/>
            <a:stretch/>
          </p:blipFill>
          <p:spPr>
            <a:xfrm>
              <a:off x="3770921" y="1320643"/>
              <a:ext cx="4254683" cy="877900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42542D-FFF0-58E6-B45E-D82BCF163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9" y="1200719"/>
            <a:ext cx="4669941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9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B07D74-375A-9BFE-2F97-95A16E7C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9537" y="836255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095EDE-B321-C249-D9C3-91EA23FC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2541</TotalTime>
  <Words>245</Words>
  <Application>Microsoft Office PowerPoint</Application>
  <PresentationFormat>Widescreen</PresentationFormat>
  <Paragraphs>77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2023-02-21T00:23:03Z</dcterms:modified>
</cp:coreProperties>
</file>